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7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6F8C85-C9E5-469F-ABFF-0B9B407964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BC26413-6133-4DD2-BD50-1CB72E4572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7CCFEEF-4C90-4205-BE7B-6BE7D60EC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CB33-FEC7-402D-97B1-D33433A62203}" type="datetimeFigureOut">
              <a:rPr lang="en-GB" smtClean="0"/>
              <a:t>25/09/2019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68F0C35-A0BB-40CF-ACC1-73A76EB35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911716E-5620-4BC9-8A26-3A3B45D12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B76C-0CA7-4D25-804B-4AED7937C0E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347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757DAA-1D03-4C55-BAB4-0FFDEADCE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B7D8AB8-9E10-4675-8977-2B100A1F9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7CBC81C-DB31-4D91-8714-917DB872E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CB33-FEC7-402D-97B1-D33433A62203}" type="datetimeFigureOut">
              <a:rPr lang="en-GB" smtClean="0"/>
              <a:t>25/09/2019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39874DC-ED9D-4DA0-9B4B-C773ACB9C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C5EF02E-9D84-4F90-9F6F-043EBD479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B76C-0CA7-4D25-804B-4AED7937C0E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768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A762FDE-001A-45FA-94F7-3A7793A860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D147F48-9666-4435-B1B1-35DFD045F0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041CD7-6EE5-470E-80F6-93DE098DE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CB33-FEC7-402D-97B1-D33433A62203}" type="datetimeFigureOut">
              <a:rPr lang="en-GB" smtClean="0"/>
              <a:t>25/09/2019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582120A-747D-4DEE-A1F1-4E701CE2B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6766FCA-96ED-4B6F-88A1-842C1019A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B76C-0CA7-4D25-804B-4AED7937C0E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584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esto+Immagine">
    <p:bg>
      <p:bgPr>
        <a:blipFill rotWithShape="1">
          <a:blip r:embed="rId2">
            <a:alphaModFix amt="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GC_Ppt_Interna.jp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814"/>
            <a:ext cx="12185653" cy="6858000"/>
          </a:xfrm>
          <a:prstGeom prst="rect">
            <a:avLst/>
          </a:prstGeom>
        </p:spPr>
      </p:pic>
      <p:sp>
        <p:nvSpPr>
          <p:cNvPr id="3" name="Segnaposto contenuto 2"/>
          <p:cNvSpPr>
            <a:spLocks noGrp="1"/>
          </p:cNvSpPr>
          <p:nvPr>
            <p:ph sz="quarter" idx="10" hasCustomPrompt="1"/>
          </p:nvPr>
        </p:nvSpPr>
        <p:spPr>
          <a:xfrm>
            <a:off x="527242" y="319089"/>
            <a:ext cx="9639360" cy="612245"/>
          </a:xfrm>
        </p:spPr>
        <p:txBody>
          <a:bodyPr/>
          <a:lstStyle>
            <a:lvl1pPr marL="0" indent="0">
              <a:buNone/>
              <a:defRPr b="1" i="0">
                <a:latin typeface="Helvetica"/>
                <a:cs typeface="Helvetica"/>
              </a:defRPr>
            </a:lvl1pPr>
            <a:lvl2pPr>
              <a:defRPr b="1" i="0">
                <a:latin typeface="Helvetica"/>
                <a:cs typeface="Helvetica"/>
              </a:defRPr>
            </a:lvl2pPr>
            <a:lvl3pPr>
              <a:defRPr b="1" i="0">
                <a:latin typeface="Helvetica"/>
                <a:cs typeface="Helvetica"/>
              </a:defRPr>
            </a:lvl3pPr>
            <a:lvl4pPr>
              <a:defRPr b="1" i="0">
                <a:latin typeface="Helvetica"/>
                <a:cs typeface="Helvetica"/>
              </a:defRPr>
            </a:lvl4pPr>
            <a:lvl5pPr>
              <a:defRPr b="1" i="0">
                <a:latin typeface="Helvetica"/>
                <a:cs typeface="Helvetica"/>
              </a:defRPr>
            </a:lvl5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5" name="Segnaposto contenuto 2"/>
          <p:cNvSpPr>
            <a:spLocks noGrp="1"/>
          </p:cNvSpPr>
          <p:nvPr>
            <p:ph sz="quarter" idx="11" hasCustomPrompt="1"/>
          </p:nvPr>
        </p:nvSpPr>
        <p:spPr>
          <a:xfrm>
            <a:off x="527242" y="749390"/>
            <a:ext cx="9639360" cy="612245"/>
          </a:xfrm>
        </p:spPr>
        <p:txBody>
          <a:bodyPr>
            <a:normAutofit/>
          </a:bodyPr>
          <a:lstStyle>
            <a:lvl1pPr marL="0" indent="0">
              <a:buNone/>
              <a:defRPr sz="2399" b="0" i="0">
                <a:latin typeface="Helvetica"/>
                <a:cs typeface="Helvetica"/>
              </a:defRPr>
            </a:lvl1pPr>
            <a:lvl2pPr>
              <a:defRPr b="1" i="0">
                <a:latin typeface="Helvetica"/>
                <a:cs typeface="Helvetica"/>
              </a:defRPr>
            </a:lvl2pPr>
            <a:lvl3pPr>
              <a:defRPr b="1" i="0">
                <a:latin typeface="Helvetica"/>
                <a:cs typeface="Helvetica"/>
              </a:defRPr>
            </a:lvl3pPr>
            <a:lvl4pPr>
              <a:defRPr b="1" i="0">
                <a:latin typeface="Helvetica"/>
                <a:cs typeface="Helvetica"/>
              </a:defRPr>
            </a:lvl4pPr>
            <a:lvl5pPr>
              <a:defRPr b="1" i="0">
                <a:latin typeface="Helvetica"/>
                <a:cs typeface="Helvetica"/>
              </a:defRPr>
            </a:lvl5pPr>
          </a:lstStyle>
          <a:p>
            <a:pPr lvl="0"/>
            <a:r>
              <a:rPr lang="it-IT" dirty="0"/>
              <a:t>SOTTOTITOLO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12"/>
          </p:nvPr>
        </p:nvSpPr>
        <p:spPr>
          <a:xfrm>
            <a:off x="527244" y="1598613"/>
            <a:ext cx="5029854" cy="4375150"/>
          </a:xfrm>
        </p:spPr>
        <p:txBody>
          <a:bodyPr>
            <a:normAutofit/>
          </a:bodyPr>
          <a:lstStyle>
            <a:lvl1pPr>
              <a:defRPr sz="1799" b="0" i="0">
                <a:latin typeface="Helvetica"/>
                <a:cs typeface="Helvetica"/>
              </a:defRPr>
            </a:lvl1pPr>
            <a:lvl2pPr>
              <a:defRPr sz="1799" b="0" i="0">
                <a:latin typeface="Helvetica"/>
                <a:cs typeface="Helvetica"/>
              </a:defRPr>
            </a:lvl2pPr>
            <a:lvl3pPr>
              <a:defRPr sz="1599" b="0" i="0">
                <a:latin typeface="Helvetica"/>
                <a:cs typeface="Helvetica"/>
              </a:defRPr>
            </a:lvl3pPr>
            <a:lvl4pPr>
              <a:defRPr sz="1399" b="0" i="0">
                <a:latin typeface="Helvetica"/>
                <a:cs typeface="Helvetica"/>
              </a:defRPr>
            </a:lvl4pPr>
            <a:lvl5pPr>
              <a:defRPr sz="1399" b="0" i="0">
                <a:latin typeface="Helvetica"/>
                <a:cs typeface="Helvetica"/>
              </a:defRPr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immagine 3"/>
          <p:cNvSpPr>
            <a:spLocks noGrp="1"/>
          </p:cNvSpPr>
          <p:nvPr>
            <p:ph type="pic" sz="quarter" idx="13"/>
          </p:nvPr>
        </p:nvSpPr>
        <p:spPr>
          <a:xfrm>
            <a:off x="6641816" y="1598613"/>
            <a:ext cx="5036102" cy="437515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412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784069-BE9B-4A7D-9D91-3630674B5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1003A3-AC7F-472F-AC10-55C50B9E3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BCFE87-7916-405E-839E-EBE188935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CB33-FEC7-402D-97B1-D33433A62203}" type="datetimeFigureOut">
              <a:rPr lang="en-GB" smtClean="0"/>
              <a:t>25/09/2019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922F6AC-921F-4D26-AA6E-AE31386EE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EF31320-5179-44AE-B6AD-669448066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B76C-0CA7-4D25-804B-4AED7937C0E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286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073080-2E24-4F71-B395-7E1DD4A52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FF7A95E-8A06-4ACE-96BA-E88E395E9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2F59F3D-0144-4F3F-9E5A-C73B29C6C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CB33-FEC7-402D-97B1-D33433A62203}" type="datetimeFigureOut">
              <a:rPr lang="en-GB" smtClean="0"/>
              <a:t>25/09/2019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4D2265A-650D-4402-933E-92263A132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1058458-C4A8-474B-BA13-DD5E57879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B76C-0CA7-4D25-804B-4AED7937C0E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66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5918DC-E48F-42FC-A0F9-0227FDEA5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2DEF755-73EC-4592-B49A-29D77CE8D5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279613E-8223-46E0-82FF-867643EA2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0CF69A0-284E-487E-8A40-A0FB586D9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CB33-FEC7-402D-97B1-D33433A62203}" type="datetimeFigureOut">
              <a:rPr lang="en-GB" smtClean="0"/>
              <a:t>25/09/2019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F723368-FD12-48E4-85D1-66E107782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324CF76-C9D2-4691-90FC-B521A6933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B76C-0CA7-4D25-804B-4AED7937C0E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708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FDDF02-ED97-4A90-B90C-C6DD2EDD2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99E8866-CE83-4985-A521-E2BDA4E9C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489652B-2121-4C73-A59B-D94AFCFF47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BF7964F-4D70-468B-B820-785D1F5300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747FE40-538D-497C-A155-DB4FA1E330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4C390FF-0B56-4FAB-9506-1B688CD80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CB33-FEC7-402D-97B1-D33433A62203}" type="datetimeFigureOut">
              <a:rPr lang="en-GB" smtClean="0"/>
              <a:t>25/09/2019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E7AC7-8DE1-4FC6-8B48-F941FAD53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0E7239D-2392-43A1-B854-FF8F35545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B76C-0CA7-4D25-804B-4AED7937C0E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719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5AA09-4CBC-4B17-9D10-2B3ADB833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81A51B3-2E84-4146-8427-D6F30D146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CB33-FEC7-402D-97B1-D33433A62203}" type="datetimeFigureOut">
              <a:rPr lang="en-GB" smtClean="0"/>
              <a:t>25/09/2019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B631F52-B391-430C-8B2F-5506C091D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0303F95-7C0B-4A23-B2E2-2CEFC150C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B76C-0CA7-4D25-804B-4AED7937C0E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366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C89920E-6CEE-4A8A-9613-FAF372D87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CB33-FEC7-402D-97B1-D33433A62203}" type="datetimeFigureOut">
              <a:rPr lang="en-GB" smtClean="0"/>
              <a:t>25/09/2019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92C7F9C-7E40-4295-8197-F8215648C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FECF56C-A028-4590-A622-556CF7FF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B76C-0CA7-4D25-804B-4AED7937C0E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954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C32818-A0B9-4977-9368-D3EB81FB1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005033-BC5B-46A6-88F7-3EBF7AFAB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4F26022-8BC0-485F-A421-3B1F5AF6B1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7E83C51-B296-426D-9139-060DF996D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CB33-FEC7-402D-97B1-D33433A62203}" type="datetimeFigureOut">
              <a:rPr lang="en-GB" smtClean="0"/>
              <a:t>25/09/2019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E0B35DC-14F3-48C5-ADFC-502AEBDE7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2B224D8-3E95-465A-A427-F101806C9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B76C-0CA7-4D25-804B-4AED7937C0E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029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0B0DF1-6ACA-42B0-8E67-206A91326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E493428-CED1-4A82-8350-CE15890B73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7537AF5-B6B0-43E5-A256-C4ED6DC1A7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D49D991-CF79-46FA-8411-BF1ECA855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ECB33-FEC7-402D-97B1-D33433A62203}" type="datetimeFigureOut">
              <a:rPr lang="en-GB" smtClean="0"/>
              <a:t>25/09/2019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3B9AC0C-F84A-4445-A6DE-7F3694181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861CD86-8FEF-4927-AA4A-26C2BD88F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B76C-0CA7-4D25-804B-4AED7937C0E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557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CA7452D-B88A-4D7F-8F3B-6F3F34343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0702EFD-B77F-4E08-8CA3-9E278C9CE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247708-15F9-46AF-B235-24750056ED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ECB33-FEC7-402D-97B1-D33433A62203}" type="datetimeFigureOut">
              <a:rPr lang="en-GB" smtClean="0"/>
              <a:t>25/09/2019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1F689CB-CCB0-4A15-9588-7F4F1DF5DB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CCBAB3-5E93-45D3-B0AC-EEAC297C1D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6B76C-0CA7-4D25-804B-4AED7937C0E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646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ella 13">
            <a:extLst>
              <a:ext uri="{FF2B5EF4-FFF2-40B4-BE49-F238E27FC236}">
                <a16:creationId xmlns:a16="http://schemas.microsoft.com/office/drawing/2014/main" id="{BE4FEB67-3519-46A1-BD46-3FF8C10382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294113"/>
              </p:ext>
            </p:extLst>
          </p:nvPr>
        </p:nvGraphicFramePr>
        <p:xfrm>
          <a:off x="1007981" y="891598"/>
          <a:ext cx="8721556" cy="5170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5953">
                  <a:extLst>
                    <a:ext uri="{9D8B030D-6E8A-4147-A177-3AD203B41FA5}">
                      <a16:colId xmlns:a16="http://schemas.microsoft.com/office/drawing/2014/main" val="2249879695"/>
                    </a:ext>
                  </a:extLst>
                </a:gridCol>
                <a:gridCol w="1596625">
                  <a:extLst>
                    <a:ext uri="{9D8B030D-6E8A-4147-A177-3AD203B41FA5}">
                      <a16:colId xmlns:a16="http://schemas.microsoft.com/office/drawing/2014/main" val="807242860"/>
                    </a:ext>
                  </a:extLst>
                </a:gridCol>
                <a:gridCol w="1488768">
                  <a:extLst>
                    <a:ext uri="{9D8B030D-6E8A-4147-A177-3AD203B41FA5}">
                      <a16:colId xmlns:a16="http://schemas.microsoft.com/office/drawing/2014/main" val="2085421633"/>
                    </a:ext>
                  </a:extLst>
                </a:gridCol>
                <a:gridCol w="1522992">
                  <a:extLst>
                    <a:ext uri="{9D8B030D-6E8A-4147-A177-3AD203B41FA5}">
                      <a16:colId xmlns:a16="http://schemas.microsoft.com/office/drawing/2014/main" val="1564810999"/>
                    </a:ext>
                  </a:extLst>
                </a:gridCol>
                <a:gridCol w="1557218">
                  <a:extLst>
                    <a:ext uri="{9D8B030D-6E8A-4147-A177-3AD203B41FA5}">
                      <a16:colId xmlns:a16="http://schemas.microsoft.com/office/drawing/2014/main" val="1836776714"/>
                    </a:ext>
                  </a:extLst>
                </a:gridCol>
              </a:tblGrid>
              <a:tr h="618762">
                <a:tc>
                  <a:txBody>
                    <a:bodyPr/>
                    <a:lstStyle/>
                    <a:p>
                      <a:pPr algn="l">
                        <a:spcBef>
                          <a:spcPts val="105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M100 ATTIVA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Dosatron</a:t>
                      </a:r>
                      <a:endParaRPr lang="it-IT" sz="1800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(</a:t>
                      </a:r>
                      <a:r>
                        <a:rPr lang="it-IT" sz="1100" b="0" kern="12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Only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for </a:t>
                      </a:r>
                      <a:r>
                        <a:rPr lang="it-IT" sz="1100" b="0" kern="12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Italy</a:t>
                      </a:r>
                      <a:r>
                        <a:rPr lang="it-IT" sz="1100" b="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)</a:t>
                      </a:r>
                      <a:endParaRPr lang="en-GB" sz="1100" b="0" kern="1200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TD</a:t>
                      </a:r>
                      <a:r>
                        <a:rPr lang="it-IT" sz="1800" dirty="0">
                          <a:solidFill>
                            <a:srgbClr val="FF0000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GT</a:t>
                      </a:r>
                      <a:r>
                        <a:rPr lang="it-IT" sz="1800" dirty="0">
                          <a:solidFill>
                            <a:srgbClr val="FF0000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A</a:t>
                      </a:r>
                      <a:endParaRPr lang="en-GB" sz="1800" dirty="0">
                        <a:solidFill>
                          <a:srgbClr val="FF0000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HD</a:t>
                      </a:r>
                      <a:r>
                        <a:rPr lang="it-IT" sz="1800" dirty="0">
                          <a:solidFill>
                            <a:srgbClr val="FF0000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A</a:t>
                      </a:r>
                      <a:endParaRPr lang="en-GB" sz="1800" dirty="0">
                        <a:solidFill>
                          <a:srgbClr val="FF0000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877157"/>
                  </a:ext>
                </a:extLst>
              </a:tr>
              <a:tr h="514395">
                <a:tc>
                  <a:txBody>
                    <a:bodyPr/>
                    <a:lstStyle/>
                    <a:p>
                      <a:pPr algn="l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TOUCH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  <a:endParaRPr lang="en-GB" sz="18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-</a:t>
                      </a:r>
                      <a:endParaRPr lang="en-GB" sz="1800" b="1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  <a:endParaRPr lang="en-GB" sz="18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  <a:endParaRPr lang="en-GB" sz="18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7568482"/>
                  </a:ext>
                </a:extLst>
              </a:tr>
              <a:tr h="513254">
                <a:tc>
                  <a:txBody>
                    <a:bodyPr/>
                    <a:lstStyle/>
                    <a:p>
                      <a:pPr algn="l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it-IT" sz="1400" b="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3 BUTTONS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-</a:t>
                      </a:r>
                      <a:endParaRPr lang="en-GB" sz="1800" b="1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-</a:t>
                      </a:r>
                      <a:endParaRPr lang="en-GB" sz="1800" b="1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  <a:endParaRPr lang="en-GB" sz="18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</a:p>
                    <a:p>
                      <a:pPr marL="0" marR="1905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(</a:t>
                      </a:r>
                      <a:r>
                        <a:rPr lang="it-IT" sz="1100" kern="12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Not</a:t>
                      </a: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 for </a:t>
                      </a:r>
                      <a:r>
                        <a:rPr lang="it-IT" sz="1100" kern="12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tall</a:t>
                      </a: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it-IT" sz="1100" kern="12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cups</a:t>
                      </a: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)</a:t>
                      </a:r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4988109"/>
                  </a:ext>
                </a:extLst>
              </a:tr>
              <a:tr h="504092">
                <a:tc>
                  <a:txBody>
                    <a:bodyPr/>
                    <a:lstStyle/>
                    <a:p>
                      <a:pPr algn="l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it-IT" sz="1400" b="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6 BUTTONS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-</a:t>
                      </a:r>
                      <a:endParaRPr lang="en-GB" sz="1800" b="1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  <a:endParaRPr lang="en-GB" sz="18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  <a:endParaRPr lang="en-GB" sz="18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9050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-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5599413"/>
                  </a:ext>
                </a:extLst>
              </a:tr>
              <a:tr h="482591">
                <a:tc>
                  <a:txBody>
                    <a:bodyPr/>
                    <a:lstStyle/>
                    <a:p>
                      <a:pPr algn="l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TS MILK4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  <a:endParaRPr lang="en-GB" sz="18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  <a:endParaRPr lang="en-GB" sz="18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  <a:endParaRPr lang="en-GB" sz="18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  <a:endParaRPr lang="en-GB" sz="18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6966652"/>
                  </a:ext>
                </a:extLst>
              </a:tr>
              <a:tr h="501810">
                <a:tc>
                  <a:txBody>
                    <a:bodyPr/>
                    <a:lstStyle/>
                    <a:p>
                      <a:pPr algn="l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DOUBLE TS MILK4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9050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-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9050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-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 </a:t>
                      </a:r>
                    </a:p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(</a:t>
                      </a:r>
                      <a:r>
                        <a:rPr lang="it-IT" sz="1100" kern="12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Not</a:t>
                      </a: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for </a:t>
                      </a:r>
                      <a:r>
                        <a:rPr lang="it-IT" sz="1100" kern="12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buttons</a:t>
                      </a: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)</a:t>
                      </a:r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</a:p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(</a:t>
                      </a:r>
                      <a:r>
                        <a:rPr lang="it-IT" sz="1100" kern="12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Not</a:t>
                      </a: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for </a:t>
                      </a:r>
                      <a:r>
                        <a:rPr lang="it-IT" sz="1100" kern="12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buttons</a:t>
                      </a: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- </a:t>
                      </a:r>
                      <a:r>
                        <a:rPr lang="it-IT" sz="1100" kern="12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Not</a:t>
                      </a: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 for </a:t>
                      </a:r>
                      <a:r>
                        <a:rPr lang="it-IT" sz="1100" kern="12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tall</a:t>
                      </a: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it-IT" sz="1100" kern="12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cups</a:t>
                      </a: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)</a:t>
                      </a:r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4681338"/>
                  </a:ext>
                </a:extLst>
              </a:tr>
              <a:tr h="460564">
                <a:tc>
                  <a:txBody>
                    <a:bodyPr/>
                    <a:lstStyle/>
                    <a:p>
                      <a:pPr algn="l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it-IT" sz="1400" b="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TURBOMILK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9050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-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9050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-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</a:p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(</a:t>
                      </a:r>
                      <a:r>
                        <a:rPr lang="it-IT" sz="11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Not</a:t>
                      </a:r>
                      <a:r>
                        <a:rPr lang="it-IT" sz="11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for 4gr – </a:t>
                      </a:r>
                      <a:r>
                        <a:rPr lang="it-IT" sz="11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Not</a:t>
                      </a:r>
                      <a:r>
                        <a:rPr lang="it-IT" sz="11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for </a:t>
                      </a:r>
                      <a:r>
                        <a:rPr lang="it-IT" sz="11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buttons</a:t>
                      </a:r>
                      <a:r>
                        <a:rPr lang="it-IT" sz="11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)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</a:p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(</a:t>
                      </a:r>
                      <a:r>
                        <a:rPr lang="it-IT" sz="11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Not</a:t>
                      </a:r>
                      <a:r>
                        <a:rPr lang="it-IT" sz="11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for 4gr - </a:t>
                      </a:r>
                      <a:r>
                        <a:rPr lang="it-IT" sz="11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Not</a:t>
                      </a:r>
                      <a:r>
                        <a:rPr lang="it-IT" sz="11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for </a:t>
                      </a:r>
                      <a:r>
                        <a:rPr lang="it-IT" sz="11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buttons</a:t>
                      </a:r>
                      <a:r>
                        <a:rPr lang="it-IT" sz="11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)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3472978"/>
                  </a:ext>
                </a:extLst>
              </a:tr>
              <a:tr h="491507">
                <a:tc>
                  <a:txBody>
                    <a:bodyPr/>
                    <a:lstStyle/>
                    <a:p>
                      <a:pPr algn="l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TALL CUPS (VA)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9050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-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  <a:endParaRPr lang="it-IT" sz="1100" kern="1200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  <a:p>
                      <a:pPr marL="0" marR="1905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(Always with TS)</a:t>
                      </a:r>
                    </a:p>
                    <a:p>
                      <a:pPr marL="0" marR="1905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</a:p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(</a:t>
                      </a:r>
                      <a:r>
                        <a:rPr lang="it-IT" sz="1100" kern="12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Not</a:t>
                      </a: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for 4gr  - Always with TS- </a:t>
                      </a:r>
                      <a:r>
                        <a:rPr lang="it-IT" sz="1100" kern="12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Not</a:t>
                      </a: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for 3 </a:t>
                      </a:r>
                      <a:r>
                        <a:rPr lang="it-IT" sz="1100" kern="12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buttons</a:t>
                      </a: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)</a:t>
                      </a:r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</a:p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(</a:t>
                      </a:r>
                      <a:r>
                        <a:rPr lang="it-IT" sz="1100" kern="12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Not</a:t>
                      </a: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for 4gr  - Always with TS – </a:t>
                      </a:r>
                      <a:r>
                        <a:rPr lang="it-IT" sz="1100" kern="12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Not</a:t>
                      </a: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for </a:t>
                      </a:r>
                      <a:r>
                        <a:rPr lang="it-IT" sz="1100" kern="1200" dirty="0" err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buttons</a:t>
                      </a:r>
                      <a:r>
                        <a:rPr lang="it-IT" sz="1100" kern="120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)</a:t>
                      </a:r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6148723"/>
                  </a:ext>
                </a:extLst>
              </a:tr>
              <a:tr h="503256">
                <a:tc>
                  <a:txBody>
                    <a:bodyPr/>
                    <a:lstStyle/>
                    <a:p>
                      <a:pPr algn="l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GB" sz="1400" b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  <a:ea typeface="Arial" panose="020B0604020202020204" pitchFamily="34" charset="0"/>
                          <a:cs typeface="Helvetica" panose="020B0604020202020204" pitchFamily="34" charset="0"/>
                        </a:rPr>
                        <a:t>COLORS 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  <a:endParaRPr lang="en-GB" sz="18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  <a:endParaRPr kumimoji="0" lang="en-GB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elvetica" panose="020B0604020202020204" pitchFamily="34" charset="0"/>
                        <a:ea typeface="Arial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  <a:endParaRPr lang="en-GB" sz="18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19050" lvl="0" indent="0" algn="ctr" defTabSz="456971" rtl="0" eaLnBrk="1" fontAlgn="auto" latinLnBrk="0" hangingPunct="1">
                        <a:lnSpc>
                          <a:spcPct val="100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●</a:t>
                      </a:r>
                      <a:endParaRPr lang="en-GB" sz="180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2187461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3D92FF7A-CB0C-45B8-939A-937512B12B21}"/>
              </a:ext>
            </a:extLst>
          </p:cNvPr>
          <p:cNvSpPr txBox="1"/>
          <p:nvPr/>
        </p:nvSpPr>
        <p:spPr>
          <a:xfrm>
            <a:off x="332508" y="207817"/>
            <a:ext cx="5458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M100 ATTIVA </a:t>
            </a:r>
            <a:r>
              <a:rPr lang="it-IT" sz="28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Configurator</a:t>
            </a:r>
            <a:endParaRPr lang="en-GB" sz="28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DF73A250-9061-47CB-B4D4-D98ADA47F2A4}"/>
              </a:ext>
            </a:extLst>
          </p:cNvPr>
          <p:cNvSpPr/>
          <p:nvPr/>
        </p:nvSpPr>
        <p:spPr>
          <a:xfrm>
            <a:off x="9933877" y="4025936"/>
            <a:ext cx="185980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>
              <a:defRPr/>
            </a:pPr>
            <a:r>
              <a:rPr lang="it-IT" sz="1600" b="1" dirty="0">
                <a:solidFill>
                  <a:schemeClr val="dk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Legend</a:t>
            </a:r>
          </a:p>
          <a:p>
            <a:pPr lvl="0" defTabSz="914400">
              <a:defRPr/>
            </a:pPr>
            <a:r>
              <a:rPr lang="it-IT" sz="1600" dirty="0">
                <a:solidFill>
                  <a:schemeClr val="dk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●  = Available</a:t>
            </a:r>
          </a:p>
          <a:p>
            <a:pPr>
              <a:defRPr/>
            </a:pPr>
            <a:r>
              <a:rPr lang="it-IT" sz="1600" b="1" dirty="0">
                <a:solidFill>
                  <a:schemeClr val="dk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-</a:t>
            </a:r>
            <a:r>
              <a:rPr lang="en-GB" sz="1600" b="1" dirty="0">
                <a:solidFill>
                  <a:schemeClr val="dk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</a:t>
            </a:r>
            <a:r>
              <a:rPr lang="it-IT" sz="1600" dirty="0">
                <a:solidFill>
                  <a:schemeClr val="dk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= </a:t>
            </a:r>
            <a:r>
              <a:rPr lang="it-IT" sz="1600" dirty="0" err="1">
                <a:solidFill>
                  <a:schemeClr val="dk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Not</a:t>
            </a:r>
            <a:r>
              <a:rPr lang="it-IT" sz="1600" dirty="0">
                <a:solidFill>
                  <a:schemeClr val="dk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available</a:t>
            </a:r>
          </a:p>
          <a:p>
            <a:pPr lvl="0" defTabSz="914400">
              <a:defRPr/>
            </a:pPr>
            <a:r>
              <a:rPr lang="it-IT" sz="1600" dirty="0">
                <a:solidFill>
                  <a:schemeClr val="dk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  = Matt Black</a:t>
            </a:r>
          </a:p>
          <a:p>
            <a:pPr lvl="0" defTabSz="914400">
              <a:defRPr/>
            </a:pPr>
            <a:r>
              <a:rPr lang="it-IT" sz="1600" dirty="0">
                <a:solidFill>
                  <a:schemeClr val="dk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  = </a:t>
            </a:r>
            <a:r>
              <a:rPr lang="it-IT" sz="1600" dirty="0" err="1">
                <a:solidFill>
                  <a:schemeClr val="dk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Glossy</a:t>
            </a:r>
            <a:r>
              <a:rPr lang="it-IT" sz="1600" dirty="0">
                <a:solidFill>
                  <a:schemeClr val="dk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White</a:t>
            </a:r>
            <a:br>
              <a:rPr lang="it-IT" sz="1600" dirty="0">
                <a:solidFill>
                  <a:schemeClr val="dk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it-IT" sz="1600" dirty="0">
                <a:solidFill>
                  <a:schemeClr val="dk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  = Matt </a:t>
            </a:r>
            <a:r>
              <a:rPr lang="it-IT" sz="1600" dirty="0" err="1">
                <a:solidFill>
                  <a:schemeClr val="dk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Gray</a:t>
            </a:r>
            <a:endParaRPr lang="en-GB" sz="1600" dirty="0">
              <a:solidFill>
                <a:schemeClr val="dk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7D5F576B-3D9C-4C00-8E0C-18A007FD4B91}"/>
              </a:ext>
            </a:extLst>
          </p:cNvPr>
          <p:cNvSpPr/>
          <p:nvPr/>
        </p:nvSpPr>
        <p:spPr>
          <a:xfrm>
            <a:off x="2291013" y="5713584"/>
            <a:ext cx="171450" cy="1809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BC90242F-2E7A-45C7-B566-721B6C2D3E05}"/>
              </a:ext>
            </a:extLst>
          </p:cNvPr>
          <p:cNvSpPr/>
          <p:nvPr/>
        </p:nvSpPr>
        <p:spPr>
          <a:xfrm>
            <a:off x="2548188" y="5713584"/>
            <a:ext cx="171450" cy="1809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660E98CB-8230-45D2-91DB-DCB7BF1AC0D0}"/>
              </a:ext>
            </a:extLst>
          </p:cNvPr>
          <p:cNvSpPr/>
          <p:nvPr/>
        </p:nvSpPr>
        <p:spPr>
          <a:xfrm>
            <a:off x="2805363" y="5713584"/>
            <a:ext cx="171450" cy="1809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AA6342F8-8806-4CCD-B397-8D3EDE17FE6D}"/>
              </a:ext>
            </a:extLst>
          </p:cNvPr>
          <p:cNvSpPr/>
          <p:nvPr/>
        </p:nvSpPr>
        <p:spPr>
          <a:xfrm>
            <a:off x="10045448" y="4841303"/>
            <a:ext cx="171450" cy="1809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8E125101-3CD1-4547-8470-BEB4F390B2C3}"/>
              </a:ext>
            </a:extLst>
          </p:cNvPr>
          <p:cNvSpPr/>
          <p:nvPr/>
        </p:nvSpPr>
        <p:spPr>
          <a:xfrm>
            <a:off x="10045448" y="5067522"/>
            <a:ext cx="171450" cy="1809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774E8A0B-5342-4539-AFA8-F04983014B6A}"/>
              </a:ext>
            </a:extLst>
          </p:cNvPr>
          <p:cNvSpPr/>
          <p:nvPr/>
        </p:nvSpPr>
        <p:spPr>
          <a:xfrm>
            <a:off x="10045448" y="5338984"/>
            <a:ext cx="171450" cy="1809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5434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158</Words>
  <Application>Microsoft Office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Gianluigi Russo</dc:creator>
  <cp:lastModifiedBy>Paola Zagni</cp:lastModifiedBy>
  <cp:revision>18</cp:revision>
  <dcterms:created xsi:type="dcterms:W3CDTF">2019-02-04T10:16:27Z</dcterms:created>
  <dcterms:modified xsi:type="dcterms:W3CDTF">2019-09-25T11:15:46Z</dcterms:modified>
</cp:coreProperties>
</file>